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hAXnRvqg8gpVJgFWDGnBAM1rHZ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De stenen van David</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00"/>
              </a:buClr>
              <a:buSzPts val="1600"/>
              <a:buFont typeface="Arial"/>
              <a:buNone/>
            </a:pPr>
            <a:r>
              <a:rPr i="1" lang="nl" sz="1100">
                <a:solidFill>
                  <a:srgbClr val="F39430"/>
                </a:solidFill>
                <a:highlight>
                  <a:srgbClr val="FFFFFF"/>
                </a:highlight>
              </a:rPr>
              <a:t>1 Samuel 17:40</a:t>
            </a:r>
            <a:endParaRPr i="1" sz="1100">
              <a:solidFill>
                <a:srgbClr val="F39430"/>
              </a:solidFill>
              <a:highlight>
                <a:srgbClr val="FFFFFF"/>
              </a:highlight>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39430"/>
                </a:solidFill>
                <a:highlight>
                  <a:srgbClr val="FFFFFF"/>
                </a:highlight>
              </a:rPr>
              <a:t>Toen pakte David zijn stok. Daarna zocht hij in een kleine rivier vijf gladde stenen voor zijn slingerwapen. Die stopte hij in zijn tas. En terwijl hij naar Goliat liep, hield hij zijn wapen in zijn hand."</a:t>
            </a:r>
            <a:endParaRPr i="1" sz="1100">
              <a:solidFill>
                <a:srgbClr val="F39430"/>
              </a:solidFill>
              <a:highlight>
                <a:srgbClr val="FFFFFF"/>
              </a:highlight>
            </a:endParaRPr>
          </a:p>
          <a:p>
            <a:pPr indent="0" lvl="0" marL="0" marR="0" rtl="0" algn="ctr">
              <a:lnSpc>
                <a:spcPct val="100000"/>
              </a:lnSpc>
              <a:spcBef>
                <a:spcPts val="0"/>
              </a:spcBef>
              <a:spcAft>
                <a:spcPts val="0"/>
              </a:spcAft>
              <a:buClr>
                <a:srgbClr val="000000"/>
              </a:buClr>
              <a:buSzPts val="1600"/>
              <a:buFont typeface="Arial"/>
              <a:buNone/>
            </a:pPr>
            <a:r>
              <a:t/>
            </a:r>
            <a:endParaRPr b="0" i="1" sz="1200" u="none" cap="none" strike="noStrike">
              <a:solidFill>
                <a:srgbClr val="000000"/>
              </a:solidFill>
              <a:latin typeface="Arial"/>
              <a:ea typeface="Arial"/>
              <a:cs typeface="Arial"/>
              <a:sym typeface="Arial"/>
            </a:endParaRPr>
          </a:p>
          <a:p>
            <a:pPr indent="0" lvl="0" marL="0" rtl="0" algn="l">
              <a:spcBef>
                <a:spcPts val="0"/>
              </a:spcBef>
              <a:spcAft>
                <a:spcPts val="0"/>
              </a:spcAft>
              <a:buClr>
                <a:srgbClr val="000000"/>
              </a:buClr>
              <a:buSzPts val="1600"/>
              <a:buFont typeface="Arial"/>
              <a:buNone/>
            </a:pPr>
            <a:r>
              <a:rPr b="1" lang="nl" sz="1200"/>
              <a:t>Toelichting</a:t>
            </a:r>
            <a:endParaRPr b="1" sz="1200">
              <a:solidFill>
                <a:srgbClr val="271623"/>
              </a:solidFill>
              <a:highlight>
                <a:srgbClr val="FFFFFF"/>
              </a:highlight>
            </a:endParaRPr>
          </a:p>
          <a:p>
            <a:pPr indent="0" lvl="0" marL="0" rtl="0" algn="l">
              <a:spcBef>
                <a:spcPts val="0"/>
              </a:spcBef>
              <a:spcAft>
                <a:spcPts val="0"/>
              </a:spcAft>
              <a:buNone/>
            </a:pPr>
            <a:r>
              <a:rPr lang="nl" sz="1200">
                <a:solidFill>
                  <a:srgbClr val="271623"/>
                </a:solidFill>
                <a:highlight>
                  <a:srgbClr val="FFFFFF"/>
                </a:highlight>
              </a:rPr>
              <a:t>David zocht aan de rand van de rivier gladde, kleine stenen die goed in zijn slinger pasten. Die stenen lijken onbelangrijk. Toch gebeurde er met deze steen later in het verhaal iets heel bijzonders... Iets kleins kan heel waardevol worden. Denk maar eens aan het geven van een complimentje, het sturen van een kaartje of iemand helpen met het dragen van de boodschappen.</a:t>
            </a:r>
            <a:endParaRPr b="1" sz="1200"/>
          </a:p>
          <a:p>
            <a:pPr indent="0" lvl="0" marL="0" marR="0" rtl="0" algn="l">
              <a:lnSpc>
                <a:spcPct val="100000"/>
              </a:lnSpc>
              <a:spcBef>
                <a:spcPts val="0"/>
              </a:spcBef>
              <a:spcAft>
                <a:spcPts val="0"/>
              </a:spcAft>
              <a:buClr>
                <a:srgbClr val="000000"/>
              </a:buClr>
              <a:buSzPts val="1600"/>
              <a:buFont typeface="Arial"/>
              <a:buNone/>
            </a:pPr>
            <a:r>
              <a:t/>
            </a:r>
            <a:endParaRPr b="1" sz="1200"/>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br>
              <a:rPr b="1" i="0" lang="nl" sz="1200" u="none" cap="none" strike="noStrike">
                <a:solidFill>
                  <a:srgbClr val="000000"/>
                </a:solidFill>
                <a:latin typeface="Arial"/>
                <a:ea typeface="Arial"/>
                <a:cs typeface="Arial"/>
                <a:sym typeface="Arial"/>
              </a:rPr>
            </a:b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nl" sz="1200" u="none" cap="none" strike="noStrike">
                <a:solidFill>
                  <a:srgbClr val="000000"/>
                </a:solidFill>
                <a:latin typeface="Arial"/>
                <a:ea typeface="Arial"/>
                <a:cs typeface="Arial"/>
                <a:sym typeface="Arial"/>
              </a:rPr>
              <a:t>Nodig:</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SzPts val="1200"/>
              <a:buChar char="●"/>
            </a:pPr>
            <a:r>
              <a:rPr lang="nl" sz="1200"/>
              <a:t>Verfschorten</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Gladde stenen</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Acrylverf</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Kwasten</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Eventueel potloden, nail art pennen en transparante lak</a:t>
            </a:r>
            <a:endParaRPr sz="1200">
              <a:solidFill>
                <a:srgbClr val="271623"/>
              </a:solidFill>
              <a:highlight>
                <a:srgbClr val="FFFFFF"/>
              </a:highlight>
            </a:endParaRPr>
          </a:p>
          <a:p>
            <a:pPr indent="0" lvl="0" marL="0" rtl="0" algn="l">
              <a:lnSpc>
                <a:spcPct val="115000"/>
              </a:lnSpc>
              <a:spcBef>
                <a:spcPts val="1800"/>
              </a:spcBef>
              <a:spcAft>
                <a:spcPts val="0"/>
              </a:spcAft>
              <a:buNone/>
            </a:pPr>
            <a:r>
              <a:rPr lang="nl" sz="1200">
                <a:solidFill>
                  <a:srgbClr val="271623"/>
                </a:solidFill>
                <a:highlight>
                  <a:srgbClr val="FFFFFF"/>
                </a:highlight>
              </a:rPr>
              <a:t>Bedenk voor wie je een steen wilt maken om te laten zien dat je aan die persoon denkt. Beschilder de steen. Je kunt er eventueel ook een kort tekstje op zetten. Geef de steen weg. De steen is maar iets kleins, maar kan een groot gebaar worden.</a:t>
            </a:r>
            <a:endParaRPr sz="1200">
              <a:solidFill>
                <a:srgbClr val="271623"/>
              </a:solidFill>
              <a:highlight>
                <a:srgbClr val="FFFFFF"/>
              </a:highlight>
            </a:endParaRPr>
          </a:p>
          <a:p>
            <a:pPr indent="0" lvl="0" marL="0" marR="0" rtl="0" algn="l">
              <a:lnSpc>
                <a:spcPct val="100000"/>
              </a:lnSpc>
              <a:spcBef>
                <a:spcPts val="180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Om door te praten</a:t>
            </a:r>
            <a:endParaRPr b="1"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SzPts val="1200"/>
              <a:buChar char="●"/>
            </a:pPr>
            <a:r>
              <a:rPr lang="nl" sz="1200">
                <a:solidFill>
                  <a:srgbClr val="271623"/>
                </a:solidFill>
                <a:highlight>
                  <a:srgbClr val="FFFFFF"/>
                </a:highlight>
              </a:rPr>
              <a:t>Voor wie schilder jij een steen, en waarom?</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Hoe zou jij het vinden als je onverwacht iets van iemand (of een onbekende) krijgt? </a:t>
            </a:r>
            <a:endParaRPr sz="1200">
              <a:solidFill>
                <a:srgbClr val="271623"/>
              </a:solidFill>
              <a:highlight>
                <a:srgbClr val="FFFFFF"/>
              </a:highlight>
            </a:endParaRPr>
          </a:p>
          <a:p>
            <a:pPr indent="0" lvl="0" marL="457200" marR="0" rtl="0" algn="l">
              <a:lnSpc>
                <a:spcPct val="100000"/>
              </a:lnSpc>
              <a:spcBef>
                <a:spcPts val="1800"/>
              </a:spcBef>
              <a:spcAft>
                <a:spcPts val="0"/>
              </a:spcAft>
              <a:buNone/>
            </a:pPr>
            <a:r>
              <a:t/>
            </a:r>
            <a:endParaRPr b="1" sz="1200"/>
          </a:p>
          <a:p>
            <a:pPr indent="0" lvl="0" marL="0" marR="0" rtl="0" algn="l">
              <a:lnSpc>
                <a:spcPct val="100000"/>
              </a:lnSpc>
              <a:spcBef>
                <a:spcPts val="0"/>
              </a:spcBef>
              <a:spcAft>
                <a:spcPts val="0"/>
              </a:spcAft>
              <a:buClr>
                <a:srgbClr val="000000"/>
              </a:buClr>
              <a:buSzPts val="1600"/>
              <a:buFont typeface="Arial"/>
              <a:buNone/>
            </a:pPr>
            <a:r>
              <a:t/>
            </a:r>
            <a:endParaRPr b="1" sz="1200"/>
          </a:p>
          <a:p>
            <a:pPr indent="0" lvl="0" marL="0" marR="0" rtl="0" algn="l">
              <a:lnSpc>
                <a:spcPct val="100000"/>
              </a:lnSpc>
              <a:spcBef>
                <a:spcPts val="0"/>
              </a:spcBef>
              <a:spcAft>
                <a:spcPts val="0"/>
              </a:spcAft>
              <a:buClr>
                <a:srgbClr val="000000"/>
              </a:buClr>
              <a:buSzPts val="1600"/>
              <a:buFont typeface="Arial"/>
              <a:buNone/>
            </a:pPr>
            <a:br>
              <a:rPr b="1" i="0" lang="nl" sz="12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pic>
        <p:nvPicPr>
          <p:cNvPr id="55" name="Google Shape;55;p1"/>
          <p:cNvPicPr preferRelativeResize="0"/>
          <p:nvPr/>
        </p:nvPicPr>
        <p:blipFill>
          <a:blip r:embed="rId4">
            <a:alphaModFix/>
          </a:blip>
          <a:stretch>
            <a:fillRect/>
          </a:stretch>
        </p:blipFill>
        <p:spPr>
          <a:xfrm>
            <a:off x="4170350" y="5560700"/>
            <a:ext cx="2023599" cy="1127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